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34" r:id="rId5"/>
    <p:sldId id="298" r:id="rId6"/>
    <p:sldId id="301" r:id="rId7"/>
    <p:sldId id="302" r:id="rId8"/>
    <p:sldId id="331" r:id="rId9"/>
    <p:sldId id="290" r:id="rId10"/>
    <p:sldId id="292" r:id="rId11"/>
    <p:sldId id="291" r:id="rId12"/>
    <p:sldId id="293" r:id="rId13"/>
    <p:sldId id="280" r:id="rId14"/>
    <p:sldId id="276" r:id="rId15"/>
    <p:sldId id="320" r:id="rId16"/>
    <p:sldId id="321" r:id="rId17"/>
    <p:sldId id="277" r:id="rId18"/>
    <p:sldId id="279" r:id="rId19"/>
    <p:sldId id="332" r:id="rId20"/>
    <p:sldId id="283" r:id="rId21"/>
    <p:sldId id="278" r:id="rId22"/>
    <p:sldId id="289" r:id="rId23"/>
    <p:sldId id="318" r:id="rId24"/>
    <p:sldId id="272" r:id="rId25"/>
    <p:sldId id="275" r:id="rId26"/>
    <p:sldId id="319" r:id="rId27"/>
    <p:sldId id="271" r:id="rId28"/>
    <p:sldId id="309" r:id="rId29"/>
    <p:sldId id="274" r:id="rId30"/>
    <p:sldId id="284" r:id="rId31"/>
    <p:sldId id="286" r:id="rId32"/>
    <p:sldId id="288" r:id="rId33"/>
    <p:sldId id="326" r:id="rId34"/>
    <p:sldId id="327" r:id="rId35"/>
    <p:sldId id="328" r:id="rId36"/>
    <p:sldId id="333" r:id="rId37"/>
    <p:sldId id="297" r:id="rId38"/>
    <p:sldId id="359" r:id="rId39"/>
    <p:sldId id="265" r:id="rId40"/>
    <p:sldId id="360" r:id="rId4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5 Demonstrations" id="{80C83170-E194-4C6E-901B-79659AA3F1EA}">
          <p14:sldIdLst>
            <p14:sldId id="334"/>
            <p14:sldId id="298"/>
            <p14:sldId id="301"/>
            <p14:sldId id="302"/>
            <p14:sldId id="331"/>
            <p14:sldId id="290"/>
            <p14:sldId id="292"/>
            <p14:sldId id="291"/>
            <p14:sldId id="293"/>
            <p14:sldId id="280"/>
            <p14:sldId id="276"/>
            <p14:sldId id="320"/>
            <p14:sldId id="321"/>
            <p14:sldId id="277"/>
            <p14:sldId id="279"/>
            <p14:sldId id="332"/>
            <p14:sldId id="283"/>
            <p14:sldId id="278"/>
            <p14:sldId id="289"/>
            <p14:sldId id="318"/>
            <p14:sldId id="272"/>
            <p14:sldId id="275"/>
            <p14:sldId id="319"/>
            <p14:sldId id="271"/>
            <p14:sldId id="309"/>
            <p14:sldId id="274"/>
            <p14:sldId id="284"/>
            <p14:sldId id="286"/>
            <p14:sldId id="288"/>
            <p14:sldId id="326"/>
            <p14:sldId id="327"/>
            <p14:sldId id="328"/>
            <p14:sldId id="333"/>
            <p14:sldId id="297"/>
            <p14:sldId id="359"/>
            <p14:sldId id="265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E"/>
    <a:srgbClr val="C00000"/>
    <a:srgbClr val="F1592A"/>
    <a:srgbClr val="A7D8B8"/>
    <a:srgbClr val="00A652"/>
    <a:srgbClr val="004621"/>
    <a:srgbClr val="00A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12" autoAdjust="0"/>
  </p:normalViewPr>
  <p:slideViewPr>
    <p:cSldViewPr>
      <p:cViewPr varScale="1">
        <p:scale>
          <a:sx n="69" d="100"/>
          <a:sy n="69" d="100"/>
        </p:scale>
        <p:origin x="192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23-9-2015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5 The Project Idea with Demonstrations</a:t>
            </a:r>
            <a:endParaRPr lang="en-US" sz="4200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1874689"/>
            <a:ext cx="6192688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(UNIT, ModelWriter Project Leader) </a:t>
            </a:r>
          </a:p>
          <a:p>
            <a:pPr algn="just"/>
            <a:r>
              <a:rPr lang="tr-TR" sz="1800" b="1" i="1" dirty="0"/>
              <a:t>Dr. Mariem </a:t>
            </a:r>
            <a:r>
              <a:rPr lang="tr-TR" sz="1800" b="1" i="1" dirty="0" smtClean="0"/>
              <a:t>Mahfoudh (CNRS/LORIA)</a:t>
            </a:r>
            <a:endParaRPr lang="tr-TR" sz="1800" b="1" i="1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smtClean="0">
                <a:solidFill>
                  <a:schemeClr val="bg1"/>
                </a:solidFill>
              </a:rPr>
              <a:t>Configuration:HAVELSAN example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A  Formal Specification Model to configure the ModelWriter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" y="980728"/>
            <a:ext cx="5186933" cy="4511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1" y="911065"/>
            <a:ext cx="2808312" cy="51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357756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microsoft.com/office/2006/documentManagement/types"/>
    <ds:schemaRef ds:uri="194ccb06-a9bd-44be-8233-5ea8b0721088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2559</TotalTime>
  <Words>382</Words>
  <Application>Microsoft Office PowerPoint</Application>
  <PresentationFormat>On-screen Show (4:3)</PresentationFormat>
  <Paragraphs>60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Wingdings</vt:lpstr>
      <vt:lpstr>ITEA 3 PowerPoint template_small</vt:lpstr>
      <vt:lpstr>5 The Project Idea with 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491</cp:revision>
  <dcterms:created xsi:type="dcterms:W3CDTF">2014-11-11T13:03:42Z</dcterms:created>
  <dcterms:modified xsi:type="dcterms:W3CDTF">2015-09-23T05:15:56Z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